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  <p:sldMasterId id="2147484218" r:id="rId2"/>
    <p:sldMasterId id="2147484229" r:id="rId3"/>
  </p:sldMasterIdLst>
  <p:notesMasterIdLst>
    <p:notesMasterId r:id="rId8"/>
  </p:notesMasterIdLst>
  <p:sldIdLst>
    <p:sldId id="266" r:id="rId4"/>
    <p:sldId id="269" r:id="rId5"/>
    <p:sldId id="272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1195-C375-467F-A5FA-3A1ACF186E26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A3382-7C9D-4C5A-BFA6-80CB59772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4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05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7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71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630933"/>
            <a:ext cx="4539900" cy="35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74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96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940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912726" y="0"/>
            <a:ext cx="8231275" cy="577540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027622" y="2604420"/>
            <a:ext cx="50733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1" y="4117464"/>
            <a:ext cx="4115725" cy="3027067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6302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 flipH="1">
            <a:off x="912726" y="0"/>
            <a:ext cx="8231275" cy="5775400"/>
            <a:chOff x="0" y="0"/>
            <a:chExt cx="8231275" cy="4331550"/>
          </a:xfrm>
        </p:grpSpPr>
        <p:pic>
          <p:nvPicPr>
            <p:cNvPr id="42" name="Google Shape;42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" name="Google Shape;43;p3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44" name="Google Shape;4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4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" name="Google Shape;46;p3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47" name="Google Shape;4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4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49;p3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50" name="Google Shape;5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52;p3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53" name="Google Shape;53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5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oogle Shape;5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oogle Shape;5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3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58" name="Google Shape;5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oogle Shape;62;p3"/>
          <p:cNvGrpSpPr/>
          <p:nvPr/>
        </p:nvGrpSpPr>
        <p:grpSpPr>
          <a:xfrm flipH="1">
            <a:off x="1" y="4117464"/>
            <a:ext cx="4115725" cy="3027067"/>
            <a:chOff x="4115550" y="2061250"/>
            <a:chExt cx="4115725" cy="2270300"/>
          </a:xfrm>
        </p:grpSpPr>
        <p:grpSp>
          <p:nvGrpSpPr>
            <p:cNvPr id="63" name="Google Shape;63;p3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64" name="Google Shape;64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3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67" name="Google Shape;67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68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9" name="Google Shape;69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2027625" y="2172529"/>
            <a:ext cx="5088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027625" y="3848135"/>
            <a:ext cx="50886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61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4363774" y="-4284"/>
            <a:ext cx="4780226" cy="3365507"/>
            <a:chOff x="4363774" y="-3213"/>
            <a:chExt cx="4780226" cy="2524130"/>
          </a:xfrm>
        </p:grpSpPr>
        <p:pic>
          <p:nvPicPr>
            <p:cNvPr id="74" name="Google Shape;7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20002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" name="Google Shape;75;p4"/>
            <p:cNvGrpSpPr/>
            <p:nvPr/>
          </p:nvGrpSpPr>
          <p:grpSpPr>
            <a:xfrm flipH="1">
              <a:off x="7152344" y="1600887"/>
              <a:ext cx="1991656" cy="520699"/>
              <a:chOff x="0" y="0"/>
              <a:chExt cx="3429750" cy="896675"/>
            </a:xfrm>
          </p:grpSpPr>
          <p:pic>
            <p:nvPicPr>
              <p:cNvPr id="76" name="Google Shape;7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" name="Google Shape;7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948921" y="119819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Google Shape;79;p4"/>
            <p:cNvGrpSpPr/>
            <p:nvPr/>
          </p:nvGrpSpPr>
          <p:grpSpPr>
            <a:xfrm flipH="1">
              <a:off x="5957394" y="798862"/>
              <a:ext cx="3186606" cy="520699"/>
              <a:chOff x="0" y="0"/>
              <a:chExt cx="5487525" cy="896675"/>
            </a:xfrm>
          </p:grpSpPr>
          <p:pic>
            <p:nvPicPr>
              <p:cNvPr id="80" name="Google Shape;8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4"/>
            <p:cNvGrpSpPr/>
            <p:nvPr/>
          </p:nvGrpSpPr>
          <p:grpSpPr>
            <a:xfrm flipH="1">
              <a:off x="4363774" y="396118"/>
              <a:ext cx="4381854" cy="520735"/>
              <a:chOff x="0" y="0"/>
              <a:chExt cx="7545300" cy="896675"/>
            </a:xfrm>
          </p:grpSpPr>
          <p:pic>
            <p:nvPicPr>
              <p:cNvPr id="84" name="Google Shape;8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4"/>
            <p:cNvGrpSpPr/>
            <p:nvPr/>
          </p:nvGrpSpPr>
          <p:grpSpPr>
            <a:xfrm flipH="1">
              <a:off x="4762146" y="-3213"/>
              <a:ext cx="4381854" cy="520735"/>
              <a:chOff x="0" y="0"/>
              <a:chExt cx="7545300" cy="896675"/>
            </a:xfrm>
          </p:grpSpPr>
          <p:pic>
            <p:nvPicPr>
              <p:cNvPr id="89" name="Google Shape;8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3" name="Google Shape;93;p4"/>
          <p:cNvGrpSpPr/>
          <p:nvPr/>
        </p:nvGrpSpPr>
        <p:grpSpPr>
          <a:xfrm>
            <a:off x="-3" y="3657584"/>
            <a:ext cx="4381556" cy="3365507"/>
            <a:chOff x="4364072" y="-3213"/>
            <a:chExt cx="4381556" cy="2524130"/>
          </a:xfrm>
        </p:grpSpPr>
        <p:grpSp>
          <p:nvGrpSpPr>
            <p:cNvPr id="94" name="Google Shape;94;p4"/>
            <p:cNvGrpSpPr/>
            <p:nvPr/>
          </p:nvGrpSpPr>
          <p:grpSpPr>
            <a:xfrm flipH="1">
              <a:off x="4364072" y="2000218"/>
              <a:ext cx="4381556" cy="520699"/>
              <a:chOff x="0" y="0"/>
              <a:chExt cx="7545300" cy="896675"/>
            </a:xfrm>
          </p:grpSpPr>
          <p:pic>
            <p:nvPicPr>
              <p:cNvPr id="95" name="Google Shape;9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Google Shape;99;p4"/>
            <p:cNvGrpSpPr/>
            <p:nvPr/>
          </p:nvGrpSpPr>
          <p:grpSpPr>
            <a:xfrm flipH="1">
              <a:off x="4762444" y="1600887"/>
              <a:ext cx="3186606" cy="520699"/>
              <a:chOff x="2057775" y="0"/>
              <a:chExt cx="5487525" cy="896675"/>
            </a:xfrm>
          </p:grpSpPr>
          <p:pic>
            <p:nvPicPr>
              <p:cNvPr id="100" name="Google Shape;10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4"/>
            <p:cNvGrpSpPr/>
            <p:nvPr/>
          </p:nvGrpSpPr>
          <p:grpSpPr>
            <a:xfrm flipH="1">
              <a:off x="4364072" y="1198193"/>
              <a:ext cx="3186606" cy="520699"/>
              <a:chOff x="2057775" y="0"/>
              <a:chExt cx="5487525" cy="896675"/>
            </a:xfrm>
          </p:grpSpPr>
          <p:pic>
            <p:nvPicPr>
              <p:cNvPr id="104" name="Google Shape;104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0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" name="Google Shape;10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4"/>
            <p:cNvGrpSpPr/>
            <p:nvPr/>
          </p:nvGrpSpPr>
          <p:grpSpPr>
            <a:xfrm flipH="1">
              <a:off x="4364072" y="396118"/>
              <a:ext cx="1991656" cy="520699"/>
              <a:chOff x="4115550" y="0"/>
              <a:chExt cx="3429750" cy="896675"/>
            </a:xfrm>
          </p:grpSpPr>
          <p:pic>
            <p:nvPicPr>
              <p:cNvPr id="109" name="Google Shape;109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1" name="Google Shape;11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2487650" y="1624033"/>
            <a:ext cx="4168800" cy="361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❑"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algn="ctr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❏"/>
              <a:defRPr sz="2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5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776450" y="2032500"/>
            <a:ext cx="7591200" cy="39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6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145" name="Google Shape;145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6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48" name="Google Shape;14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9" name="Google Shape;14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0" name="Google Shape;15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1" name="Google Shape;151;p6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52" name="Google Shape;152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Google Shape;15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6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57" name="Google Shape;15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1" name="Google Shape;161;p6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162" name="Google Shape;162;p6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63" name="Google Shape;163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4" name="Google Shape;16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5" name="Google Shape;165;p6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66" name="Google Shape;166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776450" y="2032500"/>
            <a:ext cx="35874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4780150" y="2032500"/>
            <a:ext cx="35874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5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76450" y="2032500"/>
            <a:ext cx="23277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3376062" y="2032500"/>
            <a:ext cx="23277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5975674" y="2032500"/>
            <a:ext cx="2327700" cy="41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8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206" name="Google Shape;20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09" name="Google Shape;20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13" name="Google Shape;21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7" name="Google Shape;217;p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18" name="Google Shape;21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2" name="Google Shape;222;p8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24" name="Google Shape;22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6" name="Google Shape;226;p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27" name="Google Shape;22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49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 flipH="1">
            <a:off x="4363774" y="-4283"/>
            <a:ext cx="4780226" cy="2821561"/>
            <a:chOff x="0" y="0"/>
            <a:chExt cx="5072935" cy="2245751"/>
          </a:xfrm>
        </p:grpSpPr>
        <p:pic>
          <p:nvPicPr>
            <p:cNvPr id="234" name="Google Shape;234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6" name="Google Shape;236;p9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37" name="Google Shape;23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0" name="Google Shape;240;p9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41" name="Google Shape;24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3" name="Google Shape;24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4" name="Google Shape;24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9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46" name="Google Shape;24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7" name="Google Shape;24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8" name="Google Shape;24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9" name="Google Shape;24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0" name="Google Shape;250;p9"/>
          <p:cNvGrpSpPr/>
          <p:nvPr/>
        </p:nvGrpSpPr>
        <p:grpSpPr>
          <a:xfrm flipH="1">
            <a:off x="6" y="5270900"/>
            <a:ext cx="2390164" cy="1757937"/>
            <a:chOff x="6607482" y="3879952"/>
            <a:chExt cx="2536521" cy="1399186"/>
          </a:xfrm>
        </p:grpSpPr>
        <p:grpSp>
          <p:nvGrpSpPr>
            <p:cNvPr id="251" name="Google Shape;251;p9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52" name="Google Shape;25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3" name="Google Shape;25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9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55" name="Google Shape;25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9"/>
          <p:cNvSpPr txBox="1">
            <a:spLocks noGrp="1"/>
          </p:cNvSpPr>
          <p:nvPr>
            <p:ph type="body" idx="1"/>
          </p:nvPr>
        </p:nvSpPr>
        <p:spPr>
          <a:xfrm>
            <a:off x="1288075" y="5260239"/>
            <a:ext cx="64839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2415933"/>
            <a:ext cx="42669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3786739"/>
            <a:ext cx="4266900" cy="10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92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 big embos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5714250" y="1"/>
            <a:ext cx="3429750" cy="4858567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1" y="4127220"/>
            <a:ext cx="5487525" cy="3027067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53156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8728D"/>
                </a:solidFill>
              </a:rPr>
              <a:pPr/>
              <a:t>‹#›</a:t>
            </a:fld>
            <a:endParaRPr>
              <a:solidFill>
                <a:srgbClr val="68728D"/>
              </a:solidFill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-4" y="3657584"/>
            <a:ext cx="3186606" cy="3365507"/>
            <a:chOff x="4364071" y="-3213"/>
            <a:chExt cx="3186606" cy="2524130"/>
          </a:xfrm>
        </p:grpSpPr>
        <p:grpSp>
          <p:nvGrpSpPr>
            <p:cNvPr id="282" name="Google Shape;282;p11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283" name="Google Shape;28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4" name="Google Shape;28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6" name="Google Shape;286;p11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287" name="Google Shape;28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9" name="Google Shape;289;p11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290" name="Google Shape;29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1"/>
          <p:cNvGrpSpPr/>
          <p:nvPr/>
        </p:nvGrpSpPr>
        <p:grpSpPr>
          <a:xfrm>
            <a:off x="5957394" y="-4283"/>
            <a:ext cx="3186606" cy="2833065"/>
            <a:chOff x="5957394" y="-3213"/>
            <a:chExt cx="3186606" cy="2124799"/>
          </a:xfrm>
        </p:grpSpPr>
        <p:grpSp>
          <p:nvGrpSpPr>
            <p:cNvPr id="296" name="Google Shape;296;p11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297" name="Google Shape;29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0" name="Google Shape;300;p11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301" name="Google Shape;30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3" name="Google Shape;30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4" name="Google Shape;304;p11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305" name="Google Shape;30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8840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3683633"/>
            <a:ext cx="67365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1"/>
            <a:ext cx="7218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3377551"/>
            <a:ext cx="7218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721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3377551"/>
            <a:ext cx="52167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71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7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9600" b="1" kern="0">
                <a:solidFill>
                  <a:srgbClr val="97ABBC"/>
                </a:solidFill>
                <a:cs typeface="Arial"/>
                <a:sym typeface="Arial"/>
              </a:rPr>
              <a:t>“</a:t>
            </a:r>
            <a:endParaRPr sz="9600" b="1" kern="0">
              <a:solidFill>
                <a:srgbClr val="97ABBC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1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1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22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65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6199951"/>
            <a:ext cx="64626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12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97ABBC"/>
                </a:solidFill>
              </a:rPr>
              <a:pPr/>
              <a:t>‹#›</a:t>
            </a:fld>
            <a:endParaRPr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4"/>
            <a:ext cx="9144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2374400"/>
            <a:ext cx="4403100" cy="2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549825"/>
            <a:ext cx="1957200" cy="871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7200" b="1" ker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88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7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1073767"/>
            <a:ext cx="4842600" cy="473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8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99000" y="1053533"/>
            <a:ext cx="3494700" cy="110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99000" y="2360300"/>
            <a:ext cx="3494700" cy="344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1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1073767"/>
            <a:ext cx="22503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1073767"/>
            <a:ext cx="22503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1063633"/>
            <a:ext cx="14817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1063633"/>
            <a:ext cx="14817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1063633"/>
            <a:ext cx="1481700" cy="472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4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700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57200" y="712769"/>
            <a:ext cx="8229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B7B7B7"/>
                </a:solidFill>
              </a:rPr>
              <a:pPr/>
              <a:t>‹#›</a:t>
            </a:fld>
            <a:endParaRPr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1215600"/>
            <a:ext cx="2020800" cy="443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1073767"/>
            <a:ext cx="4842600" cy="4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B7B7B7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B7B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08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6450" y="536933"/>
            <a:ext cx="35874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6450" y="2032500"/>
            <a:ext cx="7591200" cy="39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29400" y="6312100"/>
            <a:ext cx="414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8728D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6872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990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1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97ABBC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97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26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6" r:id="rId6"/>
    <p:sldLayoutId id="2147484237" r:id="rId7"/>
    <p:sldLayoutId id="2147484238" r:id="rId8"/>
    <p:sldLayoutId id="214748423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905000" y="2133600"/>
            <a:ext cx="54102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a-IR" sz="3200" b="1" dirty="0" smtClean="0"/>
              <a:t>معاونت بهداشتی دانشگاه شهید بهشتی </a:t>
            </a:r>
            <a:endParaRPr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447800"/>
            <a:ext cx="952500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90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"/>
          <p:cNvSpPr txBox="1">
            <a:spLocks noGrp="1"/>
          </p:cNvSpPr>
          <p:nvPr>
            <p:ph type="sldNum" idx="12"/>
          </p:nvPr>
        </p:nvSpPr>
        <p:spPr>
          <a:xfrm>
            <a:off x="8729400" y="559132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752600" y="457200"/>
            <a:ext cx="5864834" cy="594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 rtl="1"/>
            <a:r>
              <a:rPr lang="fa-IR" sz="3600" kern="0" dirty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شبکه بهداشت</a:t>
            </a:r>
            <a: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.....</a:t>
            </a:r>
          </a:p>
          <a:p>
            <a:pPr algn="ctr" rtl="1"/>
            <a: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  </a:t>
            </a:r>
            <a:b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20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واحدبهداشت حرفه ای</a:t>
            </a:r>
            <a:r>
              <a:rPr lang="fa-IR" sz="2200" kern="0" dirty="0" smtClean="0">
                <a:cs typeface="B Titr" pitchFamily="2" charset="-78"/>
              </a:rPr>
              <a:t/>
            </a:r>
            <a:br>
              <a:rPr lang="fa-IR" sz="2200" kern="0" dirty="0" smtClean="0">
                <a:cs typeface="B Titr" pitchFamily="2" charset="-78"/>
              </a:rPr>
            </a:br>
            <a:r>
              <a:rPr lang="fa-IR" sz="3600" kern="0" dirty="0" smtClean="0">
                <a:solidFill>
                  <a:schemeClr val="bg1"/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3600" kern="0" dirty="0" smtClean="0">
                <a:cs typeface="B Titr" pitchFamily="2" charset="-78"/>
              </a:rPr>
              <a:t/>
            </a:r>
            <a:br>
              <a:rPr lang="fa-IR" sz="3600" kern="0" dirty="0" smtClean="0">
                <a:cs typeface="B Titr" pitchFamily="2" charset="-78"/>
              </a:rPr>
            </a:br>
            <a: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 مستندات بهسازی</a:t>
            </a:r>
          </a:p>
          <a:p>
            <a:pPr algn="ctr" rtl="1"/>
            <a: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 </a:t>
            </a:r>
            <a:b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> عوامل زیان آورمحیط کار</a:t>
            </a:r>
            <a:b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3600" kern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Titr" pitchFamily="2" charset="-78"/>
              </a:rPr>
            </a:br>
            <a:r>
              <a:rPr lang="fa-IR" sz="3600" kern="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>بیمارستان / کارگاه  .....</a:t>
            </a:r>
            <a:b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chemeClr val="tx2">
                    <a:lumMod val="50000"/>
                  </a:schemeClr>
                </a:solidFill>
                <a:cs typeface="B Titr" pitchFamily="2" charset="-78"/>
              </a:rPr>
            </a:br>
            <a:endParaRPr lang="fa-IR" sz="3600" kern="0" dirty="0" smtClean="0">
              <a:solidFill>
                <a:schemeClr val="tx2">
                  <a:lumMod val="50000"/>
                </a:schemeClr>
              </a:solidFill>
              <a:cs typeface="B Titr" pitchFamily="2" charset="-78"/>
            </a:endParaRPr>
          </a:p>
          <a:p>
            <a:pPr algn="ctr" rtl="1"/>
            <a:r>
              <a:rPr lang="en-US" sz="3600" kern="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en-US" sz="3600" kern="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  <a:t/>
            </a:r>
            <a:br>
              <a:rPr lang="fa-IR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</a:br>
            <a:r>
              <a:rPr lang="fa-IR" sz="3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Titr" pitchFamily="2" charset="-78"/>
              </a:rPr>
              <a:t>سال......</a:t>
            </a:r>
            <a:r>
              <a:rPr lang="fa-IR" sz="3600" kern="0" dirty="0" smtClean="0">
                <a:cs typeface="B Titr" pitchFamily="2" charset="-78"/>
              </a:rPr>
              <a:t/>
            </a:r>
            <a:br>
              <a:rPr lang="fa-IR" sz="3600" kern="0" dirty="0" smtClean="0">
                <a:cs typeface="B Titr" pitchFamily="2" charset="-78"/>
              </a:rPr>
            </a:br>
            <a:r>
              <a:rPr lang="fa-IR" sz="3600" kern="0" dirty="0" smtClean="0">
                <a:cs typeface="B Titr" pitchFamily="2" charset="-78"/>
              </a:rPr>
              <a:t/>
            </a:r>
            <a:br>
              <a:rPr lang="fa-IR" sz="3600" kern="0" dirty="0" smtClean="0">
                <a:cs typeface="B Titr" pitchFamily="2" charset="-78"/>
              </a:rPr>
            </a:br>
            <a:endParaRPr lang="en-US" sz="3600" kern="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19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68728D"/>
                </a:solidFill>
              </a:rPr>
              <a:pPr/>
              <a:t>3</a:t>
            </a:fld>
            <a:endParaRPr lang="en">
              <a:solidFill>
                <a:srgbClr val="68728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8636" y="152400"/>
            <a:ext cx="6718064" cy="22530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280660" algn="l"/>
              </a:tabLst>
            </a:pPr>
            <a:r>
              <a:rPr lang="ar-SA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با سلام خدمت همکاران محترم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خواهشمند است در خصوص تهیه مستندات بهسازی و غیره  </a:t>
            </a:r>
            <a:r>
              <a:rPr lang="ar-SA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با توجه به توضیح بر روی اسلاید ها عکس ها را طبق فرمت الصاق نمایید </a:t>
            </a:r>
            <a:r>
              <a:rPr lang="ar-SA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عکس ها یا خیلی بزرگ یا خیلی کوچک ویا بی کیفیت هستند ) و </a:t>
            </a:r>
            <a:r>
              <a:rPr lang="ar-SA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گزینه توضیح در خصوص الصاق عکس(که جهت آموزش اولیه بوده است ) را حذف نمایید .</a:t>
            </a:r>
            <a:r>
              <a:rPr lang="ar-SA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a-IR" b="1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a-I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عکس قبل بهسازی حتما الصاق شود </a:t>
            </a:r>
            <a:endParaRPr lang="en-US" sz="1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r>
              <a:rPr lang="ar-SA" sz="24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لطفا به سطوح تابعه و صنایع و بیمارستانها اطلاع رسانی فرمایید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370246">
            <a:off x="815804" y="560985"/>
            <a:ext cx="1219200" cy="1066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</a:rPr>
              <a:t>توجه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2" y="152400"/>
            <a:ext cx="647536" cy="69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" y="2602043"/>
            <a:ext cx="4043599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00" y="3086680"/>
            <a:ext cx="4362782" cy="32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5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10343" y="0"/>
            <a:ext cx="8363456" cy="2131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  <a:t/>
            </a:r>
            <a:br>
              <a:rPr kumimoji="0" lang="fa-IR" sz="24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</a:br>
            <a:r>
              <a:rPr lang="fa-IR" sz="4500" b="1" dirty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 نام </a:t>
            </a:r>
            <a:r>
              <a:rPr lang="fa-IR" sz="4500" b="1" dirty="0" smtClean="0">
                <a:solidFill>
                  <a:sysClr val="windowText" lastClr="000000"/>
                </a:solidFill>
                <a:latin typeface="Century Gothic" panose="020B0502020202020204"/>
                <a:cs typeface="B Nazanin" pitchFamily="2" charset="-78"/>
              </a:rPr>
              <a:t>بیمارستان/ کارگاه  </a:t>
            </a:r>
            <a: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  <a:t>:</a:t>
            </a:r>
            <a:b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</a:br>
            <a: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  <a:t>نام مرکزبهداشتی درمانی :</a:t>
            </a:r>
            <a:b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</a:br>
            <a: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  <a:t>نوع بهسازی /کنترل:</a:t>
            </a:r>
            <a:b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</a:br>
            <a: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  <a:t>تاریخ انجام :        /    / </a:t>
            </a:r>
            <a: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  <a:t>1402</a:t>
            </a:r>
            <a: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  <a:t/>
            </a:r>
            <a:br>
              <a:rPr kumimoji="0" lang="fa-IR" sz="44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cs typeface="B Nazanin" pitchFamily="2" charset="-78"/>
              </a:rPr>
            </a:b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843" y="1738367"/>
            <a:ext cx="8515856" cy="15444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Arial" panose="020B0604020202020204" pitchFamily="34" charset="0"/>
              </a:rPr>
              <a:t>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Arial" panose="020B0604020202020204" pitchFamily="34" charset="0"/>
              </a:rPr>
              <a:t>شرح بهسازی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6" y="3824752"/>
            <a:ext cx="3503345" cy="255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3" y="3824752"/>
            <a:ext cx="3414548" cy="23502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9400" y="6291898"/>
            <a:ext cx="90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>
                <a:solidFill>
                  <a:prstClr val="black"/>
                </a:solidFill>
                <a:latin typeface="Century Gothic" panose="020B0502020202020204"/>
              </a:rPr>
              <a:t>عکس بعد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00200" y="6291898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dirty="0">
                <a:solidFill>
                  <a:prstClr val="black"/>
                </a:solidFill>
                <a:latin typeface="Century Gothic" panose="020B0502020202020204"/>
              </a:rPr>
              <a:t>عکس قبل</a:t>
            </a:r>
            <a:endParaRPr lang="en-US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377" y="3410741"/>
            <a:ext cx="8332788" cy="425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1400" b="1" dirty="0"/>
              <a:t>بر روی لوگو کلیک کرده و از قسمت </a:t>
            </a:r>
            <a:r>
              <a:rPr lang="en-US" sz="1400" b="1" dirty="0"/>
              <a:t>format </a:t>
            </a:r>
            <a:r>
              <a:rPr lang="fa-IR" sz="1400" b="1" dirty="0"/>
              <a:t>- گزینه </a:t>
            </a:r>
            <a:r>
              <a:rPr lang="en-US" sz="1400" b="1" dirty="0"/>
              <a:t>change pic</a:t>
            </a:r>
            <a:r>
              <a:rPr lang="fa-IR" sz="1400" b="1" dirty="0"/>
              <a:t> </a:t>
            </a:r>
            <a:r>
              <a:rPr lang="en-US" sz="1400" b="1" dirty="0"/>
              <a:t> </a:t>
            </a:r>
            <a:r>
              <a:rPr lang="fa-IR" sz="1400" b="1" dirty="0"/>
              <a:t>را انتخاب و عکس خود را بارگذاری نمایید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311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1294</TotalTime>
  <Words>41</Words>
  <Application>Microsoft Office PowerPoint</Application>
  <PresentationFormat>On-screen Show (4:3)</PresentationFormat>
  <Paragraphs>20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B Nazanin</vt:lpstr>
      <vt:lpstr>B Titr</vt:lpstr>
      <vt:lpstr>Calibri</vt:lpstr>
      <vt:lpstr>Century Gothic</vt:lpstr>
      <vt:lpstr>Lato</vt:lpstr>
      <vt:lpstr>Montserrat</vt:lpstr>
      <vt:lpstr>Montserrat ExtraBold</vt:lpstr>
      <vt:lpstr>Montserrat Light</vt:lpstr>
      <vt:lpstr>Poppins</vt:lpstr>
      <vt:lpstr>Raleway</vt:lpstr>
      <vt:lpstr>Times New Roman</vt:lpstr>
      <vt:lpstr>Juliet template</vt:lpstr>
      <vt:lpstr>Volsce template</vt:lpstr>
      <vt:lpstr>Antonio template</vt:lpstr>
      <vt:lpstr>معاونت بهداشتی دانشگاه شهید بهشتی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شبکه بهداشت ودرمان ورامین واحدبهداشت حرفه ای   مستندات بهسازی تاسیسات و کنترل عوامل زیان آورمحیط کار   سال 1394</dc:title>
  <dc:creator>herfei2</dc:creator>
  <cp:lastModifiedBy>Hekmat Rvaesh, Masoomeh</cp:lastModifiedBy>
  <cp:revision>207</cp:revision>
  <dcterms:created xsi:type="dcterms:W3CDTF">2016-03-05T06:53:50Z</dcterms:created>
  <dcterms:modified xsi:type="dcterms:W3CDTF">2023-06-07T03:04:09Z</dcterms:modified>
</cp:coreProperties>
</file>